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66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A"/>
    <a:srgbClr val="E7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17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2419-1093-4B03-A3B8-75FD71DFD6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0A212-DF5A-4796-9884-5502A023D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8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2419-1093-4B03-A3B8-75FD71DFD6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0A212-DF5A-4796-9884-5502A023D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40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2419-1093-4B03-A3B8-75FD71DFD6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0A212-DF5A-4796-9884-5502A023D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80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2419-1093-4B03-A3B8-75FD71DFD6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0A212-DF5A-4796-9884-5502A023D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75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2419-1093-4B03-A3B8-75FD71DFD6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0A212-DF5A-4796-9884-5502A023D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3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2419-1093-4B03-A3B8-75FD71DFD6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0A212-DF5A-4796-9884-5502A023D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3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2419-1093-4B03-A3B8-75FD71DFD6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0A212-DF5A-4796-9884-5502A023D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42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2419-1093-4B03-A3B8-75FD71DFD6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0A212-DF5A-4796-9884-5502A023D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40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2419-1093-4B03-A3B8-75FD71DFD6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0A212-DF5A-4796-9884-5502A023D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8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2419-1093-4B03-A3B8-75FD71DFD6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550A212-DF5A-4796-9884-5502A023D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06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2419-1093-4B03-A3B8-75FD71DFD6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0A212-DF5A-4796-9884-5502A023D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26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2419-1093-4B03-A3B8-75FD71DFD6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0A212-DF5A-4796-9884-5502A023D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94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2419-1093-4B03-A3B8-75FD71DFD6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0A212-DF5A-4796-9884-5502A023D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45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2419-1093-4B03-A3B8-75FD71DFD6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0A212-DF5A-4796-9884-5502A023D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2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2419-1093-4B03-A3B8-75FD71DFD6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0A212-DF5A-4796-9884-5502A023D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4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2419-1093-4B03-A3B8-75FD71DFD6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0A212-DF5A-4796-9884-5502A023D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8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2419-1093-4B03-A3B8-75FD71DFD6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0A212-DF5A-4796-9884-5502A023D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36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962419-1093-4B03-A3B8-75FD71DFD670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50A212-DF5A-4796-9884-5502A023D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0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4042897"/>
            <a:ext cx="6779395" cy="1388534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latin typeface="Helvetica" panose="020B0604020202020204" pitchFamily="2" charset="0"/>
              </a:rPr>
              <a:t>Ron Williams</a:t>
            </a:r>
          </a:p>
          <a:p>
            <a:r>
              <a:rPr lang="en-US" sz="2000" b="1" dirty="0" smtClean="0">
                <a:latin typeface="Helvetica" panose="020B0604020202020204" pitchFamily="2" charset="0"/>
              </a:rPr>
              <a:t>Website Revamp And Digital Umbrella Creation</a:t>
            </a:r>
            <a:endParaRPr lang="en-US" sz="2000" b="1" dirty="0">
              <a:latin typeface="Helvetica" panose="020B0604020202020204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93" y="1874032"/>
            <a:ext cx="3780927" cy="2373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217" y="6005015"/>
            <a:ext cx="1438555" cy="5930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22649" y="6116867"/>
            <a:ext cx="171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Created By: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9001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134" y="0"/>
            <a:ext cx="1347866" cy="84616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15376" y="846162"/>
            <a:ext cx="4806045" cy="900751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Future Plans</a:t>
            </a:r>
            <a:endParaRPr lang="en-US" b="1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4515377" y="2197290"/>
            <a:ext cx="6987645" cy="302980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Apparel</a:t>
            </a:r>
            <a:r>
              <a:rPr lang="en-US" dirty="0"/>
              <a:t>: </a:t>
            </a:r>
            <a:endParaRPr lang="en-US" dirty="0" smtClean="0"/>
          </a:p>
          <a:p>
            <a:pPr algn="l"/>
            <a:r>
              <a:rPr lang="en-US" dirty="0"/>
              <a:t>	</a:t>
            </a:r>
            <a:r>
              <a:rPr lang="en-US" dirty="0" smtClean="0"/>
              <a:t>- T-shirts, jerseys, tank-tops, vests, shorts, hats, shoes </a:t>
            </a:r>
            <a:br>
              <a:rPr lang="en-US" dirty="0" smtClean="0"/>
            </a:br>
            <a:r>
              <a:rPr lang="en-US" dirty="0" smtClean="0"/>
              <a:t>	- Face-masks, wristbands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Inventory</a:t>
            </a:r>
            <a:br>
              <a:rPr lang="en-US" dirty="0" smtClean="0"/>
            </a:br>
            <a:r>
              <a:rPr lang="en-US" dirty="0" smtClean="0"/>
              <a:t>	- Belts &amp; bags</a:t>
            </a:r>
            <a:br>
              <a:rPr lang="en-US" dirty="0" smtClean="0"/>
            </a:br>
            <a:r>
              <a:rPr lang="en-US" dirty="0" smtClean="0"/>
              <a:t>	- Shaker bottle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RW Training Mobile App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8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134" y="0"/>
            <a:ext cx="1347866" cy="84616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15377" y="846162"/>
            <a:ext cx="3427620" cy="90075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4515377" y="2197290"/>
            <a:ext cx="6987645" cy="3411937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Strategy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New Content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App Integrations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Wireframes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Mobile-Optimized Wireframes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Future 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00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951" y="2336404"/>
            <a:ext cx="3790672" cy="1826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974" y="2173294"/>
            <a:ext cx="3428571" cy="2152381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6660107" y="3002507"/>
            <a:ext cx="1364776" cy="246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9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134" y="0"/>
            <a:ext cx="1347866" cy="84616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15377" y="846162"/>
            <a:ext cx="3427620" cy="900751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Strategy</a:t>
            </a:r>
            <a:endParaRPr lang="en-US" b="1" dirty="0"/>
          </a:p>
        </p:txBody>
      </p:sp>
      <p:sp>
        <p:nvSpPr>
          <p:cNvPr id="6" name="Subtitle 7"/>
          <p:cNvSpPr>
            <a:spLocks noGrp="1"/>
          </p:cNvSpPr>
          <p:nvPr>
            <p:ph type="subTitle" idx="1"/>
          </p:nvPr>
        </p:nvSpPr>
        <p:spPr>
          <a:xfrm>
            <a:off x="4515377" y="2197290"/>
            <a:ext cx="6987645" cy="3411937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Rephrased messaging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Clearly outlined goals and tasks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Setting a </a:t>
            </a:r>
            <a:r>
              <a:rPr lang="en-US" dirty="0" smtClean="0"/>
              <a:t>timeline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Contiguous feedback loop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Focus on customer journey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Bring everything under the RW umbrella</a:t>
            </a:r>
          </a:p>
        </p:txBody>
      </p:sp>
    </p:spTree>
    <p:extLst>
      <p:ext uri="{BB962C8B-B14F-4D97-AF65-F5344CB8AC3E}">
        <p14:creationId xmlns:p14="http://schemas.microsoft.com/office/powerpoint/2010/main" val="388347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308" y="264001"/>
            <a:ext cx="6728681" cy="623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1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134" y="0"/>
            <a:ext cx="1347866" cy="84616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15376" y="846162"/>
            <a:ext cx="4082713" cy="900751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New Content</a:t>
            </a:r>
            <a:endParaRPr lang="en-US" b="1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4515377" y="2197290"/>
            <a:ext cx="6987645" cy="380772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Photographs of Ron Williams</a:t>
            </a:r>
            <a:br>
              <a:rPr lang="en-US" dirty="0" smtClean="0"/>
            </a:br>
            <a:r>
              <a:rPr lang="en-US" dirty="0" smtClean="0"/>
              <a:t>	- Working up a sweat</a:t>
            </a:r>
            <a:br>
              <a:rPr lang="en-US" dirty="0" smtClean="0"/>
            </a:br>
            <a:r>
              <a:rPr lang="en-US" dirty="0" smtClean="0"/>
              <a:t>	- Pumping iron</a:t>
            </a:r>
            <a:br>
              <a:rPr lang="en-US" dirty="0" smtClean="0"/>
            </a:br>
            <a:r>
              <a:rPr lang="en-US" dirty="0" smtClean="0"/>
              <a:t>  - Flexin’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Fast-paced quick-cut videos of RW work outs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Archival video footage of RW flexing at competitions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High-energy graphic work for backgrounds that inspires  and motivates people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Training content</a:t>
            </a:r>
          </a:p>
        </p:txBody>
      </p:sp>
    </p:spTree>
    <p:extLst>
      <p:ext uri="{BB962C8B-B14F-4D97-AF65-F5344CB8AC3E}">
        <p14:creationId xmlns:p14="http://schemas.microsoft.com/office/powerpoint/2010/main" val="403330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134" y="0"/>
            <a:ext cx="1347866" cy="84616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15376" y="846162"/>
            <a:ext cx="5406546" cy="900751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App Integrations</a:t>
            </a:r>
            <a:endParaRPr lang="en-US" b="1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4515377" y="2197290"/>
            <a:ext cx="6987645" cy="3411937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App Integrations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15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134" y="0"/>
            <a:ext cx="1347866" cy="84616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674298" y="655093"/>
            <a:ext cx="4041769" cy="641444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/>
              <a:t>Wireframes</a:t>
            </a:r>
            <a:endParaRPr lang="en-US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44" y="1296536"/>
            <a:ext cx="7621576" cy="4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6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134" y="0"/>
            <a:ext cx="1347866" cy="84616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529024" y="689212"/>
            <a:ext cx="6593901" cy="65509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/>
              <a:t>Mobile-Optimized Wireframes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84" y="1508077"/>
            <a:ext cx="7246544" cy="408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0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169</TotalTime>
  <Words>63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Corbel</vt:lpstr>
      <vt:lpstr>Helvetica</vt:lpstr>
      <vt:lpstr>Parallax</vt:lpstr>
      <vt:lpstr>PowerPoint Presentation</vt:lpstr>
      <vt:lpstr>Contents</vt:lpstr>
      <vt:lpstr>PowerPoint Presentation</vt:lpstr>
      <vt:lpstr>Strategy</vt:lpstr>
      <vt:lpstr>PowerPoint Presentation</vt:lpstr>
      <vt:lpstr>New Content</vt:lpstr>
      <vt:lpstr>App Integrations</vt:lpstr>
      <vt:lpstr>Wireframes</vt:lpstr>
      <vt:lpstr>Mobile-Optimized Wireframes</vt:lpstr>
      <vt:lpstr>Future Plans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21</cp:revision>
  <dcterms:created xsi:type="dcterms:W3CDTF">2021-08-08T05:03:50Z</dcterms:created>
  <dcterms:modified xsi:type="dcterms:W3CDTF">2021-08-08T07:53:43Z</dcterms:modified>
</cp:coreProperties>
</file>